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04" r:id="rId2"/>
    <p:sldId id="405" r:id="rId3"/>
    <p:sldId id="406" r:id="rId4"/>
    <p:sldId id="407" r:id="rId5"/>
    <p:sldId id="408" r:id="rId6"/>
    <p:sldId id="409" r:id="rId7"/>
    <p:sldId id="410" r:id="rId8"/>
    <p:sldId id="411" r:id="rId9"/>
    <p:sldId id="412" r:id="rId10"/>
    <p:sldId id="413" r:id="rId11"/>
    <p:sldId id="414" r:id="rId12"/>
    <p:sldId id="415" r:id="rId13"/>
    <p:sldId id="416" r:id="rId14"/>
    <p:sldId id="417" r:id="rId15"/>
    <p:sldId id="418" r:id="rId16"/>
    <p:sldId id="419" r:id="rId17"/>
    <p:sldId id="420" r:id="rId18"/>
    <p:sldId id="423" r:id="rId19"/>
    <p:sldId id="424" r:id="rId20"/>
    <p:sldId id="421" r:id="rId2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182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9855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9962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3593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8441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1118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0880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733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435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0372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4603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6010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2145637D-DCC8-2642-86EC-96BA7BCF5A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33258165-12F1-5BFD-FE8A-C3A8A04FA4AF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5491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88405798-A9E4-4364-78C7-06B5C1BD5F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FEBF4A81-BEE3-80E2-A783-0AC4FF6E9CE7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655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51C162D-678C-C077-DBA0-BF5820F8C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4A4E3D29-68F8-474E-D63A-F8CAA213AC38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1621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FD2DCC52-AACF-2741-BB62-97D04EFFC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4B045106-1A41-4E10-1CBD-811755043CE0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414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D3D9624B-5F76-A477-5433-CAA81F10A0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AD31143E-60AE-ABAE-7845-99C268F28479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3891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F17C154B-8BA6-CBB7-D653-6F21247F9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4F9B2ED7-4D76-B637-7CFE-C476E545CEA6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8444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7840D517-71B8-6BF9-5D2A-FA82332FB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5AE0C100-0A07-1AE5-0EBB-01BBE239FA4D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876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8A09F426-4756-5901-72C1-A1E2A2260B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50E9B8E9-A252-55FF-CDA3-849F538AD16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4863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3EA59723-DB14-CF6F-2BB8-E17FD4AB6FCA}"/>
              </a:ext>
            </a:extLst>
          </p:cNvPr>
          <p:cNvSpPr txBox="1"/>
          <p:nvPr/>
        </p:nvSpPr>
        <p:spPr>
          <a:xfrm>
            <a:off x="2555776" y="2708920"/>
            <a:ext cx="403244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Habrová, slepý konec</a:t>
            </a:r>
          </a:p>
        </p:txBody>
      </p:sp>
    </p:spTree>
    <p:extLst>
      <p:ext uri="{BB962C8B-B14F-4D97-AF65-F5344CB8AC3E}">
        <p14:creationId xmlns:p14="http://schemas.microsoft.com/office/powerpoint/2010/main" val="36970726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C92952CB-AB1A-5F13-FC1E-770D6FB1D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ACF28680-10AE-6B0F-D8BD-C987656A1FE4}"/>
              </a:ext>
            </a:extLst>
          </p:cNvPr>
          <p:cNvSpPr txBox="1"/>
          <p:nvPr/>
        </p:nvSpPr>
        <p:spPr>
          <a:xfrm>
            <a:off x="5111552" y="0"/>
            <a:ext cx="403244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Habrová, slepý konec</a:t>
            </a:r>
          </a:p>
        </p:txBody>
      </p:sp>
    </p:spTree>
    <p:extLst>
      <p:ext uri="{BB962C8B-B14F-4D97-AF65-F5344CB8AC3E}">
        <p14:creationId xmlns:p14="http://schemas.microsoft.com/office/powerpoint/2010/main" val="42630040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F384B3FD-DC6E-E6D4-12D8-E45A7FDEE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186374B8-3686-FCE9-3915-11200BC2F4E3}"/>
              </a:ext>
            </a:extLst>
          </p:cNvPr>
          <p:cNvSpPr txBox="1"/>
          <p:nvPr/>
        </p:nvSpPr>
        <p:spPr>
          <a:xfrm>
            <a:off x="5111552" y="0"/>
            <a:ext cx="403244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Habrová, slepý konec</a:t>
            </a:r>
          </a:p>
        </p:txBody>
      </p:sp>
    </p:spTree>
    <p:extLst>
      <p:ext uri="{BB962C8B-B14F-4D97-AF65-F5344CB8AC3E}">
        <p14:creationId xmlns:p14="http://schemas.microsoft.com/office/powerpoint/2010/main" val="3964664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E2F0808-B67B-352F-C575-B0A39B4BB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B9B0A899-C855-EA19-AED3-4B0982E3F14B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335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64D5599-ACB1-9833-39C0-5AEDB1764C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A276CC6E-ABC8-8523-69BD-A900AF03B874}"/>
              </a:ext>
            </a:extLst>
          </p:cNvPr>
          <p:cNvSpPr txBox="1"/>
          <p:nvPr/>
        </p:nvSpPr>
        <p:spPr>
          <a:xfrm>
            <a:off x="5111552" y="0"/>
            <a:ext cx="403244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Habrová, slepý konec</a:t>
            </a:r>
          </a:p>
        </p:txBody>
      </p:sp>
    </p:spTree>
    <p:extLst>
      <p:ext uri="{BB962C8B-B14F-4D97-AF65-F5344CB8AC3E}">
        <p14:creationId xmlns:p14="http://schemas.microsoft.com/office/powerpoint/2010/main" val="4014610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6366D5C2-5400-5C70-7789-A457A051D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E5207D4A-A967-AC51-58D5-BB78B6A11CE8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095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E144151A-8CC8-0F1D-5ACB-B9E2181B5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65B3532E-DF2D-6C1B-CD57-2876453124DA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65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E1DE8683-F050-03D6-9579-49D2D2309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101722DB-E563-C057-617D-70958DA2AEED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306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1B7CB493-569A-CC39-547C-6A2E1A777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062418ED-48B9-41CC-8551-65E6FA82B4B6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49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4A4107BB-E36C-542B-43F9-A11A94E5F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5C1F3CC5-1394-1CC6-55CA-A1CACFBB2890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0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98615A4-3982-4091-A2DF-D571E1684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B6CF3129-0C4B-410A-EBD3-DFE3B4A1B1A9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904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68A54860-610D-356B-7F83-0C57C7309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0D3C0388-0FFC-1DCB-9A41-9E211971A2EA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2288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1731</TotalTime>
  <Words>112</Words>
  <Application>Microsoft Office PowerPoint</Application>
  <PresentationFormat>Předvádění na obrazovce (4:3)</PresentationFormat>
  <Paragraphs>20</Paragraphs>
  <Slides>20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3" baseType="lpstr">
      <vt:lpstr>Arial</vt:lpstr>
      <vt:lpstr>Calibri</vt:lpstr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Jan</dc:creator>
  <cp:lastModifiedBy>radim.pala@outlook.cz</cp:lastModifiedBy>
  <cp:revision>143</cp:revision>
  <dcterms:created xsi:type="dcterms:W3CDTF">2018-01-20T13:08:07Z</dcterms:created>
  <dcterms:modified xsi:type="dcterms:W3CDTF">2026-02-04T08:50:37Z</dcterms:modified>
</cp:coreProperties>
</file>