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4" r:id="rId2"/>
    <p:sldId id="425" r:id="rId3"/>
    <p:sldId id="426" r:id="rId4"/>
    <p:sldId id="427" r:id="rId5"/>
    <p:sldId id="428" r:id="rId6"/>
    <p:sldId id="429" r:id="rId7"/>
    <p:sldId id="430" r:id="rId8"/>
    <p:sldId id="431" r:id="rId9"/>
    <p:sldId id="432" r:id="rId10"/>
    <p:sldId id="43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985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996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3593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44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11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88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73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435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372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7A9E-58D0-4898-BD92-DF058C0631AA}" type="datetimeFigureOut">
              <a:rPr lang="cs-CZ" smtClean="0"/>
              <a:t>04.02.2026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29816-DB5C-48DD-88A4-2B5D9CAF360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1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D048D2B-A9E5-B593-767B-F4706A5EA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0C63F10-627E-6FF4-CB0D-5A11DC83D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61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A587075-80C1-5899-58C5-31709DD93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1888AA6-775F-1862-67A8-F7F199211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20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297676F-1AEF-2BA6-C474-BA22958B1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57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EEB487D-5A77-5C1A-4F91-DE8EE3080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54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0DCA0E2-D7B3-5FB3-FA12-09BE81D83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11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9F07831-2057-B22E-E115-7DFF51311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694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F2F341A-EF92-0821-A007-47F899B23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4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9062B7-92BF-AB8D-733C-9B3A26B3D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FA78255-347C-A66A-742B-96B4E7C10C84}"/>
              </a:ext>
            </a:extLst>
          </p:cNvPr>
          <p:cNvSpPr txBox="1"/>
          <p:nvPr/>
        </p:nvSpPr>
        <p:spPr>
          <a:xfrm>
            <a:off x="6300192" y="0"/>
            <a:ext cx="284380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Třinec – ul. Topolová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A96A6FE-4888-A2F5-417B-BB9E0A08F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9723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50</Words>
  <Application>Microsoft Office PowerPoint</Application>
  <PresentationFormat>Předvádění na obrazovce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Calibri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</dc:creator>
  <cp:lastModifiedBy>radim.pala@outlook.cz</cp:lastModifiedBy>
  <cp:revision>143</cp:revision>
  <dcterms:created xsi:type="dcterms:W3CDTF">2018-01-20T13:08:07Z</dcterms:created>
  <dcterms:modified xsi:type="dcterms:W3CDTF">2026-02-04T08:47:34Z</dcterms:modified>
</cp:coreProperties>
</file>