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94" r:id="rId2"/>
    <p:sldId id="395" r:id="rId3"/>
    <p:sldId id="396" r:id="rId4"/>
    <p:sldId id="397" r:id="rId5"/>
    <p:sldId id="398" r:id="rId6"/>
    <p:sldId id="399" r:id="rId7"/>
    <p:sldId id="400" r:id="rId8"/>
    <p:sldId id="401" r:id="rId9"/>
    <p:sldId id="402" r:id="rId10"/>
    <p:sldId id="40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18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985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996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3593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8441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118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0880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733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435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0372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60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601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2636FC2-8031-2737-5D17-1C5BD5955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8BE1A29-92AF-6A5A-536D-EE81046F9A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73700461-D35C-D224-CCB5-42EE81518925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392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9103F12-E3C7-03BC-4F4F-020154973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68908C3E-2C8B-23F4-3625-26D39D169C27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804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7A6AE5A-401C-0CD0-3F46-E0DE601E3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3AF08377-D29C-5289-04AE-A92906CB8B67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1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8EA4F03-061C-5C7B-BF5C-C59483567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617658B9-52F3-9A59-0856-2D7D5A7498ED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93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7C41637-1F3F-54FE-505A-D26E3D015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B4DCBFFC-D4D4-CB81-5A07-9D060F3B47C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138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8F6F99F-4391-15E3-F4C2-2A02D53D7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0BDD4723-DED0-7C4B-F3BE-66BFBDD14B97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69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76C97EE-5E2C-C93B-F488-CE15E5B39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8DBC03F7-AC8D-9C07-2FF7-6FDC111E8B06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277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AE874EC-35FE-4F13-6C31-0D1EDC47B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1E49856D-BA10-C01C-DD97-84D8650AF4BE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82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4FFD066-AF5D-FC98-F628-269368F58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4E80C103-A22D-51DD-CA0B-1FC58DB9A71B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Habrová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71947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</TotalTime>
  <Words>50</Words>
  <Application>Microsoft Office PowerPoint</Application>
  <PresentationFormat>Předvádění na obrazovce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3" baseType="lpstr">
      <vt:lpstr>Arial</vt:lpstr>
      <vt:lpstr>Calibri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</dc:creator>
  <cp:lastModifiedBy>radim.pala@outlook.cz</cp:lastModifiedBy>
  <cp:revision>142</cp:revision>
  <dcterms:created xsi:type="dcterms:W3CDTF">2018-01-20T13:08:07Z</dcterms:created>
  <dcterms:modified xsi:type="dcterms:W3CDTF">2026-02-04T08:51:29Z</dcterms:modified>
</cp:coreProperties>
</file>